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1" autoAdjust="0"/>
  </p:normalViewPr>
  <p:slideViewPr>
    <p:cSldViewPr>
      <p:cViewPr>
        <p:scale>
          <a:sx n="107" d="100"/>
          <a:sy n="107" d="100"/>
        </p:scale>
        <p:origin x="-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6491-300D-4267-8962-60A49EACDB6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F3DD-06DF-4911-B189-2230A5C1C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0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3" y="3861048"/>
            <a:ext cx="7416825" cy="882119"/>
          </a:xfrm>
        </p:spPr>
        <p:txBody>
          <a:bodyPr>
            <a:normAutofit/>
          </a:bodyPr>
          <a:lstStyle/>
          <a:p>
            <a:r>
              <a:rPr lang="ru-RU" dirty="0" smtClean="0"/>
              <a:t>Адрес места нахождения: г</a:t>
            </a:r>
            <a:r>
              <a:rPr lang="ru-RU" dirty="0"/>
              <a:t>. Спасск – Дальний, ул. Олега Кошевого, д. </a:t>
            </a:r>
            <a:r>
              <a:rPr lang="ru-RU" dirty="0" smtClean="0"/>
              <a:t>40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6120680" cy="20162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Складские помещения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624" y="6022182"/>
            <a:ext cx="4241632" cy="4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Контактные лица: Турусова Ирина Александровна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Ерещенко Сергей Владимирович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Тел: 8(423)260-53-78, 8-902-506-49-99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583" y="538150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Для получения более подробной информации о порядке реализации объекта Вы можете обратиться к нам по адресу: Приморский край, г. Владивосток, </a:t>
            </a:r>
            <a:r>
              <a:rPr lang="ru-RU" sz="1200" i="1" dirty="0" smtClean="0"/>
              <a:t>Океанский пр-т, д.26/1, </a:t>
            </a:r>
            <a:r>
              <a:rPr lang="ru-RU" sz="1200" i="1" dirty="0" err="1" smtClean="0"/>
              <a:t>каб</a:t>
            </a:r>
            <a:r>
              <a:rPr lang="ru-RU" sz="1200" i="1" dirty="0" smtClean="0"/>
              <a:t>. 406.         ОАО </a:t>
            </a:r>
            <a:r>
              <a:rPr lang="en-US" sz="1200" i="1" dirty="0" smtClean="0"/>
              <a:t>“</a:t>
            </a:r>
            <a:r>
              <a:rPr lang="ru-RU" sz="1200" i="1" dirty="0" smtClean="0"/>
              <a:t>Россельхозбанк</a:t>
            </a:r>
            <a:r>
              <a:rPr lang="en-US" sz="1200" i="1" dirty="0" smtClean="0"/>
              <a:t>”</a:t>
            </a:r>
            <a:endParaRPr lang="ru-RU" sz="1200" i="1" dirty="0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323529" y="315871"/>
            <a:ext cx="6192688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Предлагаем к реализации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9211" y="47251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Ориентировочная дата торгов: в период с </a:t>
            </a:r>
            <a:r>
              <a:rPr lang="en-US" sz="1200" i="1" dirty="0" smtClean="0"/>
              <a:t>14</a:t>
            </a:r>
            <a:r>
              <a:rPr lang="ru-RU" sz="1200" i="1" dirty="0" smtClean="0"/>
              <a:t>.0</a:t>
            </a:r>
            <a:r>
              <a:rPr lang="en-US" sz="1200" i="1" dirty="0" smtClean="0"/>
              <a:t>5</a:t>
            </a:r>
            <a:r>
              <a:rPr lang="ru-RU" sz="1200" i="1" dirty="0" smtClean="0"/>
              <a:t>.18 по </a:t>
            </a:r>
            <a:r>
              <a:rPr lang="en-US" sz="1200" i="1" dirty="0" smtClean="0"/>
              <a:t>16</a:t>
            </a:r>
            <a:r>
              <a:rPr lang="ru-RU" sz="1200" i="1" dirty="0" smtClean="0"/>
              <a:t>.0</a:t>
            </a:r>
            <a:r>
              <a:rPr lang="en-US" sz="1200" i="1" dirty="0" smtClean="0"/>
              <a:t>7</a:t>
            </a:r>
            <a:r>
              <a:rPr lang="ru-RU" sz="1200" i="1" dirty="0" smtClean="0"/>
              <a:t>.18</a:t>
            </a:r>
          </a:p>
          <a:p>
            <a:r>
              <a:rPr lang="ru-RU" sz="1200" b="1" i="1" dirty="0" smtClean="0"/>
              <a:t>Начальная цена: 3,5 млн. руб.</a:t>
            </a:r>
          </a:p>
          <a:p>
            <a:r>
              <a:rPr lang="ru-RU" sz="1200" b="1" i="1" dirty="0" smtClean="0"/>
              <a:t>Торги на понижение цены!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38516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8092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	- Здание-цех </a:t>
            </a: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по розливу фруктовых соков общей площадью 2 016,5 кв. м. (лит. 1А, 1Б), назначение: нежилое, общая площадь 2 016,5 кв. м. </a:t>
            </a: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 </a:t>
            </a: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этажность – </a:t>
            </a: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2 (офисные помещения + склад) </a:t>
            </a:r>
            <a:b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	- Земельный </a:t>
            </a: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участок, на котором расположено закладываемое здание, площадью 4 044,27 кв. м. для эксплуатации </a:t>
            </a: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здания. Кадастровый номер</a:t>
            </a: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: 25:32:020402:113. </a:t>
            </a:r>
            <a:b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1800" i="1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	Из </a:t>
            </a: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коммуникаций: свет, вода, канализация, отопление от котельной АО "Консервный завод "Спасский"</a:t>
            </a:r>
            <a:b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1800" i="1" kern="0" dirty="0">
                <a:solidFill>
                  <a:schemeClr val="bg2">
                    <a:lumMod val="50000"/>
                  </a:schemeClr>
                </a:solidFill>
                <a:effectLst/>
                <a:latin typeface="Arial"/>
              </a:rPr>
              <a:t>На территории удобные подъездные пути, парковка, ж/д тупик</a:t>
            </a:r>
            <a:endParaRPr lang="ru-RU" sz="1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851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2952328" cy="2163020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Предлагаем рассмотреть вопрос о приобретении с торгов в рамках процедуры банкротства ООО «Арго-1» залогового имущества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0034"/>
            <a:ext cx="5472608" cy="35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6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04656" cy="43204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Вид снаружи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90" y="695994"/>
            <a:ext cx="3794054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703328"/>
            <a:ext cx="4100785" cy="284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04" y="3717032"/>
            <a:ext cx="37902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717033"/>
            <a:ext cx="41007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5004048" cy="504056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Складские помещения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02286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5254"/>
            <a:ext cx="4176464" cy="28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35" y="3822948"/>
            <a:ext cx="3814079" cy="26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01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44359" cy="43204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Офисные помещения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3851473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5863"/>
            <a:ext cx="4105408" cy="280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6491"/>
            <a:ext cx="3851474" cy="28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6491"/>
            <a:ext cx="4133342" cy="28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8827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671</TotalTime>
  <Words>126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Складские помещения</vt:lpstr>
      <vt:lpstr> - Здание-цех по розливу фруктовых соков общей площадью 2 016,5 кв. м. (лит. 1А, 1Б), назначение: нежилое, общая площадь 2 016,5 кв. м.  этажность – 2 (офисные помещения + склад)   - Земельный участок, на котором расположено закладываемое здание, площадью 4 044,27 кв. м. для эксплуатации здания. Кадастровый номер: 25:32:020402:113.   Из коммуникаций: свет, вода, канализация, отопление от котельной АО "Консервный завод "Спасский" На территории удобные подъездные пути, парковка, ж/д тупик</vt:lpstr>
      <vt:lpstr>Вид снаружи</vt:lpstr>
      <vt:lpstr>Складские помещения</vt:lpstr>
      <vt:lpstr>Офисные помещения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 отдыха               Алфей</dc:title>
  <dc:creator>Егорова Наталья Владимировна</dc:creator>
  <cp:lastModifiedBy>vlasova_va</cp:lastModifiedBy>
  <cp:revision>45</cp:revision>
  <dcterms:created xsi:type="dcterms:W3CDTF">2014-11-25T00:54:06Z</dcterms:created>
  <dcterms:modified xsi:type="dcterms:W3CDTF">2018-05-06T23:30:05Z</dcterms:modified>
</cp:coreProperties>
</file>