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60" r:id="rId6"/>
    <p:sldId id="277" r:id="rId7"/>
    <p:sldId id="261" r:id="rId8"/>
    <p:sldId id="262" r:id="rId9"/>
    <p:sldId id="263" r:id="rId10"/>
    <p:sldId id="266" r:id="rId11"/>
    <p:sldId id="259" r:id="rId12"/>
    <p:sldId id="276" r:id="rId13"/>
    <p:sldId id="264" r:id="rId14"/>
    <p:sldId id="267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png"/><Relationship Id="rId18" Type="http://schemas.openxmlformats.org/officeDocument/2006/relationships/image" Target="../media/image94.jpe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17" Type="http://schemas.openxmlformats.org/officeDocument/2006/relationships/image" Target="../media/image93.png"/><Relationship Id="rId2" Type="http://schemas.openxmlformats.org/officeDocument/2006/relationships/image" Target="../media/image1.jpeg"/><Relationship Id="rId16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jpeg"/><Relationship Id="rId19" Type="http://schemas.openxmlformats.org/officeDocument/2006/relationships/image" Target="../media/image95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11" Type="http://schemas.openxmlformats.org/officeDocument/2006/relationships/image" Target="../media/image104.jpeg"/><Relationship Id="rId5" Type="http://schemas.openxmlformats.org/officeDocument/2006/relationships/image" Target="../media/image98.pn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image" Target="../media/image10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.jpe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jpeg"/><Relationship Id="rId3" Type="http://schemas.openxmlformats.org/officeDocument/2006/relationships/image" Target="../media/image123.jpeg"/><Relationship Id="rId7" Type="http://schemas.openxmlformats.org/officeDocument/2006/relationships/image" Target="../media/image127.png"/><Relationship Id="rId12" Type="http://schemas.openxmlformats.org/officeDocument/2006/relationships/image" Target="../media/image132.jpeg"/><Relationship Id="rId17" Type="http://schemas.openxmlformats.org/officeDocument/2006/relationships/image" Target="../media/image137.jpeg"/><Relationship Id="rId2" Type="http://schemas.openxmlformats.org/officeDocument/2006/relationships/image" Target="../media/image1.jpeg"/><Relationship Id="rId16" Type="http://schemas.openxmlformats.org/officeDocument/2006/relationships/image" Target="../media/image1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5" Type="http://schemas.openxmlformats.org/officeDocument/2006/relationships/image" Target="../media/image135.jpeg"/><Relationship Id="rId10" Type="http://schemas.openxmlformats.org/officeDocument/2006/relationships/image" Target="../media/image130.jpe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jpeg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04664"/>
            <a:ext cx="752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городского округа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Спасск-Дальн</a:t>
            </a:r>
            <a:r>
              <a:rPr lang="ru-RU" dirty="0" smtClean="0"/>
              <a:t>ий</a:t>
            </a:r>
            <a:endParaRPr lang="ru-RU" dirty="0"/>
          </a:p>
        </p:txBody>
      </p:sp>
      <p:pic>
        <p:nvPicPr>
          <p:cNvPr id="2050" name="Picture 2" descr="C:\Users\Сергей\Desktop\a8abb6ad-c77a-451a-820e-b8cf2684fc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016000" cy="101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электронная книга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июнь-август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 2024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охват – 3906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(доля детей отдохнувших в детских лагерях  в ЛОК  2024 от общего числа детей – 81,3 %)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5229200"/>
            <a:ext cx="194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Вольхина Дина Владимировна –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главный специалист УО АГО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021288"/>
            <a:ext cx="145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15719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объём финансирования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июнь-август – 10665,61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44824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организаций участвующих в ЛОК 2024: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организаций общеобразовательных 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организации дополнительного образования;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организации спорта;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организации культуры;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ЗОЛ «Родник здоровья».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5608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Третий заключительный  этап в  летних лагерях  краеведческой программы «Моя малая Родина»- «Мы будущее малой Родины».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цикла мероприятий организованы и проведены проекты  «Дни единых действий»: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 июня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защиты детей,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6 июня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русского языка,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12 июня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России,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июня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Петра 1,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 июня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памяти и скорби, трудовой десант «Мы за чистоту родного города», «Моя будущая профессия» и многое другое.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Через беседы и личный опыт были привиты бережное отношение к родному городу и его природе. Воспитывали чувство гордости за свою малую Родину и его жителей. Для себя дети извлекли понятие того, что их Спасск-Дальний – маленькая частичка нашей большой Родины и поэтому её нужно держать в чистоте и в дальнейшем внести лепту в развитие своего родного города.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Программа способствовала формированию у ребят интереса к истории родного города, края, к своей родословной, поисковой и исследовательской деятельности, уважения к традициям, обычаям, местным достопримечательностям, культурному наследию, стремления к улучшению окружающей среды родного города, мотивации личности к познавательной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творчеству средствами патриотического воспитания.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76672"/>
            <a:ext cx="575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Тропа – «Мы будущее малой Родины»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8864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Тропа – «Мы будущее малой Родины»</a:t>
            </a:r>
          </a:p>
          <a:p>
            <a:endParaRPr lang="ru-RU" dirty="0"/>
          </a:p>
        </p:txBody>
      </p:sp>
      <p:pic>
        <p:nvPicPr>
          <p:cNvPr id="5" name="Picture 4" descr="C:\Users\User\Desktop\bda9761d-683d-4927-b9c0-b49444afeb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1568987" cy="14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296d669d-aa8a-4cd8-bc16-53e0d1d6fb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2267744" cy="13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1800200" cy="15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304256" cy="172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630135" cy="196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251601" cy="168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56318"/>
            <a:ext cx="2232248" cy="167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2245848" cy="1684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725144"/>
            <a:ext cx="2239398" cy="16760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72CD0DB-CD20-9D9A-C4A9-EDCAFD3154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692696"/>
            <a:ext cx="158417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8864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Тропа – «Мы будущее малой Родины»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1872208" cy="1404156"/>
          </a:xfrm>
          <a:prstGeom prst="rect">
            <a:avLst/>
          </a:prstGeom>
          <a:ln>
            <a:noFill/>
          </a:ln>
          <a:effectLst>
            <a:glow rad="139700">
              <a:srgbClr val="B1E0E2">
                <a:alpha val="40000"/>
              </a:srgbClr>
            </a:glow>
            <a:softEdge rad="112500"/>
          </a:effectLst>
        </p:spPr>
      </p:pic>
      <p:pic>
        <p:nvPicPr>
          <p:cNvPr id="9" name="Picture 2" descr="C:\Users\Оля\Desktop\Лагерь 2022\фотографии\WhatsApp Image 2024-06-25 at 09.47.23 (3)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548680"/>
            <a:ext cx="1278173" cy="1609467"/>
          </a:xfrm>
          <a:prstGeom prst="rect">
            <a:avLst/>
          </a:prstGeom>
          <a:noFill/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48680"/>
            <a:ext cx="1891227" cy="1584176"/>
          </a:xfrm>
          <a:prstGeom prst="rect">
            <a:avLst/>
          </a:prstGeom>
        </p:spPr>
      </p:pic>
      <p:pic>
        <p:nvPicPr>
          <p:cNvPr id="11" name="Picture 3" descr="C:\Users\User\Desktop\95615b6d-eacb-45d5-91fd-3d57eec5cba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323080" cy="13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774545A-A1A1-C861-87EE-4EA2EBD1C6CB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52320" y="548680"/>
            <a:ext cx="1296144" cy="1728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48680"/>
            <a:ext cx="1512168" cy="1551365"/>
          </a:xfrm>
          <a:prstGeom prst="rect">
            <a:avLst/>
          </a:prstGeom>
        </p:spPr>
      </p:pic>
      <p:pic>
        <p:nvPicPr>
          <p:cNvPr id="14" name="Picture 5" descr="C:\Users\User\Desktop\eac788af-65bb-42f0-8fa3-659897ede7d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1872208" cy="16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204864"/>
            <a:ext cx="1872208" cy="1324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32856"/>
            <a:ext cx="1800200" cy="1350150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060848"/>
            <a:ext cx="1872208" cy="1225195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1772816"/>
            <a:ext cx="1661150" cy="153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E:\Документы\Мои документы\Гимназия\Радуга ДОЛ\1см 2024\Сайт\11.06.24\photo_2024-06-13_18-01-5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1678484" cy="1678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Документы\Мои документы\Гимназия\Радуга ДОЛ\1см 2024\Сайт\18.06.24\photo_2024-06-18_21-51-3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433131" cy="1094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photo_5285149801568133846_y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95536" y="4725144"/>
            <a:ext cx="1993751" cy="1495313"/>
          </a:xfrm>
          <a:prstGeom prst="rect">
            <a:avLst/>
          </a:prstGeom>
        </p:spPr>
      </p:pic>
      <p:pic>
        <p:nvPicPr>
          <p:cNvPr id="22" name="Рисунок 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1868818" cy="15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User\Downloads\photo_5190909848202627886_y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092280" y="4725144"/>
            <a:ext cx="1872208" cy="1388067"/>
          </a:xfrm>
          <a:prstGeom prst="rect">
            <a:avLst/>
          </a:prstGeom>
          <a:noFill/>
        </p:spPr>
      </p:pic>
      <p:pic>
        <p:nvPicPr>
          <p:cNvPr id="24" name="Рисунок 23" descr="photo_5265193695588768445_y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4788024" y="5301208"/>
            <a:ext cx="2082859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4ACC4F-1FCB-4D11-80FB-2E76DE0E5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1800200" cy="2375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Тропа – «Мы будущее малой Родины»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E403BD-1355-4AC4-8C84-517870AF4B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68960"/>
            <a:ext cx="1764450" cy="1970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EB2AF9-BEF7-480C-9771-3A96B5A1D01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548680"/>
            <a:ext cx="1916832" cy="1916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E9B0F8-01B6-475F-88BC-8AA300EC2DC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39952" y="548680"/>
            <a:ext cx="1728192" cy="229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E64C64-9EF1-44D7-9E32-836B58A9975E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2160" y="116632"/>
            <a:ext cx="2842981" cy="1572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4A53D9-C622-4E1D-B084-C3A0EC5621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844824"/>
            <a:ext cx="2088232" cy="20882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116F9F-ED61-4F5C-B612-FCFE724FA0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996952"/>
            <a:ext cx="1872208" cy="18722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D42AAF-7AED-4845-BCCB-3E0D9F86D45A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5085184"/>
            <a:ext cx="2376264" cy="15413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5D1010F-230F-450F-9DD7-70C0D5B2D9EB}"/>
              </a:ext>
            </a:extLst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195736" y="2564904"/>
            <a:ext cx="1943040" cy="21190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43C808-7178-448D-A480-31FA49E22425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020272" y="4005064"/>
            <a:ext cx="1980503" cy="19805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2B8438-586F-42D6-B1C6-3D44DB5CD104}"/>
              </a:ext>
            </a:extLst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699792" y="4797152"/>
            <a:ext cx="1872208" cy="1872208"/>
          </a:xfrm>
          <a:prstGeom prst="rect">
            <a:avLst/>
          </a:prstGeom>
        </p:spPr>
      </p:pic>
      <p:sp>
        <p:nvSpPr>
          <p:cNvPr id="14338" name="AutoShape 2" descr="blob:https://web.telegram.org/b002bbe3-146e-4bc9-916a-c802c73778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Сергей\Desktop\b002bbe3-146e-4bc9-916a-c802c737785d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716016" y="4941168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hape 225"/>
          <p:cNvSpPr txBox="1"/>
          <p:nvPr/>
        </p:nvSpPr>
        <p:spPr>
          <a:xfrm>
            <a:off x="251520" y="188640"/>
            <a:ext cx="2324855" cy="1818753"/>
          </a:xfrm>
          <a:prstGeom prst="rect">
            <a:avLst/>
          </a:prstGeom>
          <a:blipFill>
            <a:blip r:embed="rId3" cstate="email"/>
            <a:stretch/>
          </a:blipFill>
        </p:spPr>
        <p:txBody>
          <a:bodyPr vert="horz" wrap="square" lIns="67500" tIns="35100" rIns="67500" bIns="351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 defTabSz="685800"/>
            <a:endParaRPr sz="135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864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Тропа – «Мы будущее малой Родины»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240"/>
          <p:cNvSpPr txBox="1"/>
          <p:nvPr/>
        </p:nvSpPr>
        <p:spPr>
          <a:xfrm>
            <a:off x="2555776" y="476672"/>
            <a:ext cx="1944216" cy="1726477"/>
          </a:xfrm>
          <a:prstGeom prst="rect">
            <a:avLst/>
          </a:prstGeom>
          <a:blipFill>
            <a:blip r:embed="rId4" cstate="email"/>
            <a:stretch/>
          </a:blipFill>
        </p:spPr>
        <p:txBody>
          <a:bodyPr vert="horz" wrap="square" lIns="67500" tIns="35100" rIns="67500" bIns="351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 defTabSz="685800"/>
            <a:endParaRPr sz="135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2222" y="188641"/>
            <a:ext cx="2016223" cy="1512168"/>
          </a:xfrm>
          <a:prstGeom prst="rect">
            <a:avLst/>
          </a:prstGeom>
        </p:spPr>
      </p:pic>
      <p:pic>
        <p:nvPicPr>
          <p:cNvPr id="7" name="Замещающее содержимое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2060848"/>
            <a:ext cx="2170192" cy="2893457"/>
          </a:xfrm>
          <a:prstGeom prst="rect">
            <a:avLst/>
          </a:prstGeom>
        </p:spPr>
      </p:pic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27784" y="2276872"/>
            <a:ext cx="2592288" cy="1340873"/>
          </a:xfrm>
          <a:prstGeom prst="rect">
            <a:avLst/>
          </a:prstGeom>
        </p:spPr>
      </p:pic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11760" y="3645024"/>
            <a:ext cx="2592288" cy="1584176"/>
          </a:xfrm>
          <a:prstGeom prst="rect">
            <a:avLst/>
          </a:prstGeom>
        </p:spPr>
      </p:pic>
      <p:sp>
        <p:nvSpPr>
          <p:cNvPr id="10" name="Shape 300"/>
          <p:cNvSpPr txBox="1"/>
          <p:nvPr/>
        </p:nvSpPr>
        <p:spPr>
          <a:xfrm>
            <a:off x="251520" y="5013176"/>
            <a:ext cx="2160240" cy="1628800"/>
          </a:xfrm>
          <a:prstGeom prst="rect">
            <a:avLst/>
          </a:prstGeom>
          <a:blipFill>
            <a:blip r:embed="rId9" cstate="email"/>
            <a:stretch/>
          </a:blipFill>
        </p:spPr>
        <p:txBody>
          <a:bodyPr vert="horz" wrap="square" lIns="67500" tIns="35100" rIns="67500" bIns="351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 defTabSz="685800"/>
            <a:endParaRPr sz="135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1" name="Изображение 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76056" y="476672"/>
            <a:ext cx="1693902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076056" y="1916832"/>
            <a:ext cx="2016224" cy="16741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380312" y="1772816"/>
            <a:ext cx="1422158" cy="18962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148064" y="3645024"/>
            <a:ext cx="1584176" cy="1728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876256" y="3717032"/>
            <a:ext cx="2088232" cy="1598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2483768" y="4725144"/>
            <a:ext cx="1728192" cy="1938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876256" y="5301208"/>
            <a:ext cx="2076737" cy="14495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427984" y="5373216"/>
            <a:ext cx="2232248" cy="13504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5" y="26064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Дни единых действий в ЛОК 2024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етодистДДТ\Desktop\fe563173-d879-4aef-85a5-1163808e59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636912"/>
            <a:ext cx="1810544" cy="14360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00200" cy="13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8754"/>
            <a:ext cx="1800200" cy="12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1830355" cy="13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1830355" cy="13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berez\Downloads\ромашк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692696"/>
            <a:ext cx="1889433" cy="141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088232" cy="156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E7FE63-1870-4DAB-BB60-9F493F005D9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692696"/>
            <a:ext cx="1728192" cy="14401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E403BD-1355-4AC4-8C84-517870AF4BF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92696"/>
            <a:ext cx="1224136" cy="1366875"/>
          </a:xfrm>
          <a:prstGeom prst="rect">
            <a:avLst/>
          </a:prstGeom>
        </p:spPr>
      </p:pic>
      <p:pic>
        <p:nvPicPr>
          <p:cNvPr id="13" name="Picture 2" descr="C:\Users\Сергей\Desktop\8dmxQKnYg1n4XzolFN2mgESyAAHJDLYpKm_sG20Y6jaS0GYq1TEiEpkwNCYQ6hdUpKfaRWAiMQQW6LLmugTGMt_Z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188640"/>
            <a:ext cx="2736304" cy="2376264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5A1DE6-D4C0-2B4B-C3D5-96B78729548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149080"/>
            <a:ext cx="1800200" cy="15658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1960" y="3717032"/>
            <a:ext cx="1296144" cy="1654898"/>
          </a:xfrm>
          <a:prstGeom prst="rect">
            <a:avLst/>
          </a:prstGeom>
          <a:ln w="57150"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08304" y="4149080"/>
            <a:ext cx="1656184" cy="1676949"/>
          </a:xfrm>
          <a:prstGeom prst="rect">
            <a:avLst/>
          </a:prstGeom>
          <a:ln w="57150">
            <a:noFill/>
          </a:ln>
        </p:spPr>
      </p:pic>
      <p:pic>
        <p:nvPicPr>
          <p:cNvPr id="18" name="Рисунок 17" descr="5846942385857213666 (2)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5652120" y="3717032"/>
            <a:ext cx="1530513" cy="1648778"/>
          </a:xfrm>
          <a:prstGeom prst="roundRect">
            <a:avLst>
              <a:gd name="adj" fmla="val 2838"/>
            </a:avLst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681E9B-8B7F-D745-5BCD-13FCD0CC04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2204864"/>
            <a:ext cx="1004474" cy="19241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268760"/>
            <a:ext cx="346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8"/>
            <a:ext cx="5238328" cy="287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зовём?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Дом, где мы с тобой живём.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зовём?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 с тонким колоском.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праздники и песни.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зовём?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Всё, что в сердце бережём.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Gochi Hand"/>
              </a:rPr>
              <a:t>КРАЕВЕДЧЕСКАЯ ПРОГРАММА</a:t>
            </a:r>
            <a:b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Gochi Hand"/>
              </a:rPr>
            </a:b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Gochi Hand"/>
              </a:rPr>
              <a:t> «Моя малая Родина»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Тропа «Мой дом родной»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самого детства формируется такое понятие, как Родина. Малая Родина — это место, где ты родился и живёшь. Она является частичкой нашей души и греет наше сердце. Где бы не был человек, родной край всегда будет звать его. Здесь всё родное и близкое. Неважно, город это или маленькая деревушка где-то на берегу какого-то водоёма.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С 03.06 по 25.08 в течении 3 смен в ЛОК 2024 проходило осуществление отдыха и оздоровление детей по краеведческой программе «Моя малая Родина» по трём тропам: «Мой дом родной», «Мои земляки», «Мы – будущее России». Ребята познакомились с историей нашего города, узнали о достопримечательностях, о происхождении названий улиц, о растительном и животном мире, водоёмах, через игры, викторины, презентации, посещение краеведческого музея им. Н. Береговой и заповедника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Ханкайского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экскурсии в парки и скверы, производства. В конце каждой тропы делали стенгазету и проводили викторины для закрепления знаний.  Городской округ Спасск-Дальний - это наша малая Родина. Место, которое мы всегда с теплом будем вспоминать и любить. Здесь уникальная природа, живописные места и всё близкое и родное. Мы знаем здесь каждый уголок. Именно родной  город и край связан с нашим детством, самыми светлыми моментами в жизни.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501008"/>
            <a:ext cx="2304256" cy="2882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этом маленьком городе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Нет больших площадей.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нем живет много разных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чудесных людей.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Есть плохое, хорошее,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 всегда и у всех.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Есть и слезы, и радости,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Есть и горе, и смех.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Есть история славная,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Где никто не забыт. 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Спасск, хоть Ближний,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хоть Дальний,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Но он  наш  городок!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2314251" cy="13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157192"/>
            <a:ext cx="2304256" cy="14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501008"/>
            <a:ext cx="2077293" cy="15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5373216"/>
            <a:ext cx="3456384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260648"/>
            <a:ext cx="863435" cy="11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SP_A014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116632"/>
            <a:ext cx="203042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Сергей\Desktop\спасск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47664" y="260648"/>
            <a:ext cx="1296144" cy="9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3326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24744"/>
            <a:ext cx="230425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16632"/>
            <a:ext cx="1835696" cy="1565704"/>
          </a:xfrm>
          <a:prstGeom prst="rect">
            <a:avLst/>
          </a:prstGeom>
        </p:spPr>
      </p:pic>
      <p:pic>
        <p:nvPicPr>
          <p:cNvPr id="7" name="Picture 101"/>
          <p:cNvPicPr/>
          <p:nvPr/>
        </p:nvPicPr>
        <p:blipFill>
          <a:blip r:embed="rId7" cstate="email"/>
          <a:stretch/>
        </p:blipFill>
        <p:spPr>
          <a:xfrm>
            <a:off x="251520" y="1916832"/>
            <a:ext cx="1728192" cy="1368152"/>
          </a:xfrm>
          <a:prstGeom prst="rect">
            <a:avLst/>
          </a:prstGeom>
          <a:ln>
            <a:noFill/>
          </a:ln>
        </p:spPr>
      </p:pic>
      <p:pic>
        <p:nvPicPr>
          <p:cNvPr id="8" name="Picture 3" descr="C:\Users\User\Desktop\37971b5d-7623-42a3-8a82-d426be10544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728192" cy="12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451b83fe-8e12-4c8e-aa51-9c1cb6a1152f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2148114" cy="15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aa6a1500-f3dc-4ee1-ba4d-b038624c856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1512168" cy="17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e422a37b-f4eb-4f9e-9ea2-a9ac5eb4f92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137911" cy="1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e0e926e4-95ec-4b4b-ac5d-03325f5b9b3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2304256" cy="15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EB2AF9-BEF7-480C-9771-3A96B5A1D015}"/>
              </a:ext>
            </a:extLst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164288" y="1772816"/>
            <a:ext cx="1800200" cy="1800200"/>
          </a:xfrm>
          <a:prstGeom prst="rect">
            <a:avLst/>
          </a:prstGeom>
        </p:spPr>
      </p:pic>
      <p:pic>
        <p:nvPicPr>
          <p:cNvPr id="14" name="Изображение 6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860032" y="764704"/>
            <a:ext cx="2304256" cy="1728426"/>
          </a:xfrm>
          <a:prstGeom prst="rect">
            <a:avLst/>
          </a:prstGeom>
        </p:spPr>
      </p:pic>
      <p:pic>
        <p:nvPicPr>
          <p:cNvPr id="15" name="Замещающее содержимое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4788024" y="4365104"/>
            <a:ext cx="1584176" cy="2112235"/>
          </a:xfrm>
          <a:prstGeom prst="rect">
            <a:avLst/>
          </a:prstGeom>
        </p:spPr>
      </p:pic>
      <p:pic>
        <p:nvPicPr>
          <p:cNvPr id="16" name="Рисунок 15" descr="photo_5210711605942273951_y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660232" y="4509120"/>
            <a:ext cx="2268760" cy="1682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C3689A-1AD5-4806-8604-B44E134D4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2902632" cy="2902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05AA0-6C3C-47D4-A54F-FA5CB9BB13D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908720"/>
            <a:ext cx="2183643" cy="288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8DF0B8-C2B3-4B0A-B481-7276AE059E6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836712"/>
            <a:ext cx="2498903" cy="249890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670603" cy="200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Лариса\Desktop\Без имени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4005064"/>
            <a:ext cx="2304256" cy="1751595"/>
          </a:xfrm>
          <a:prstGeom prst="rect">
            <a:avLst/>
          </a:prstGeom>
          <a:noFill/>
        </p:spPr>
      </p:pic>
      <p:pic>
        <p:nvPicPr>
          <p:cNvPr id="9" name="Picture 3" descr="C:\Users\berez\Downloads\цемент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3356992"/>
            <a:ext cx="2304256" cy="166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C:\Users\berez\Downloads\восток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4208" y="4884336"/>
            <a:ext cx="1480248" cy="197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8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</a:t>
            </a:r>
            <a:endParaRPr lang="ru-RU" dirty="0"/>
          </a:p>
        </p:txBody>
      </p:sp>
      <p:pic>
        <p:nvPicPr>
          <p:cNvPr id="4" name="Picture 11" descr="C:\Users\berez\Downloads\вост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088232" cy="156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395353" cy="1796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456374" cy="1828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274483" cy="170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140968"/>
            <a:ext cx="2032457" cy="1524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193196"/>
            <a:ext cx="1944216" cy="1458162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57192"/>
            <a:ext cx="1944216" cy="1458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5" y="332656"/>
            <a:ext cx="2642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9675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Второй этап краеведческой программы «Моя малая Родина»: «Мои земляки». Ребята познакомились с выдающимися личностями, старожилами и почетными жителями нашего города, участниками СВО, сотрудниками разных организаций и ведомств. А познакомиться и узнать о своих земляках и историей создания города  Спасск-Дальний помогли сотрудники музея им.Н.Береговой, а также в ходе экскурсий к памятникам и монументам нашего города, на производства. Ребята узнали много интересного об образовании монументов и памятников, ухаживали за ними и высаживали цветы. На примере жизни и деятельности земляков детям было привито понимание ценности и значимости каждой человеческой жизни, профессии. Воспитатели лагерей (отрядов) стимулировали стремление узнать как можно больше о родной земле и его людях, уважение и внимание детей к старшему поколению.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476672"/>
            <a:ext cx="28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2746684" cy="1545009"/>
          </a:xfrm>
          <a:prstGeom prst="rect">
            <a:avLst/>
          </a:prstGeom>
        </p:spPr>
      </p:pic>
      <p:pic>
        <p:nvPicPr>
          <p:cNvPr id="5" name="Picture 3" descr="C:\Users\berez\Downloads\2 смена 2024-20240707T095822Z-001\2 смена 2024\IMG_20240627_1422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536264" y="1224376"/>
            <a:ext cx="1966404" cy="176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699442" cy="17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06" y="4365104"/>
            <a:ext cx="2217887" cy="165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143789" cy="160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230906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996952"/>
            <a:ext cx="1431688" cy="2545223"/>
          </a:xfrm>
          <a:prstGeom prst="rect">
            <a:avLst/>
          </a:prstGeom>
        </p:spPr>
      </p:pic>
      <p:pic>
        <p:nvPicPr>
          <p:cNvPr id="11" name="Изображение 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99793" y="4870590"/>
            <a:ext cx="2952328" cy="1663168"/>
          </a:xfrm>
          <a:prstGeom prst="rect">
            <a:avLst/>
          </a:prstGeom>
        </p:spPr>
      </p:pic>
      <p:pic>
        <p:nvPicPr>
          <p:cNvPr id="12" name="Изображение 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5292080" y="2996952"/>
            <a:ext cx="1512019" cy="2016502"/>
          </a:xfrm>
          <a:prstGeom prst="rect">
            <a:avLst/>
          </a:prstGeom>
        </p:spPr>
      </p:pic>
      <p:pic>
        <p:nvPicPr>
          <p:cNvPr id="13" name="Рисунок 12" descr="photo_5461008251115132080_y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796136" y="5157192"/>
            <a:ext cx="1931865" cy="1448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8864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2347397" cy="1970795"/>
          </a:xfrm>
          <a:prstGeom prst="rect">
            <a:avLst/>
          </a:prstGeom>
        </p:spPr>
      </p:pic>
      <p:pic>
        <p:nvPicPr>
          <p:cNvPr id="5" name="Picture 1" descr="C:\Users\berez\Downloads\2 смена 2024-20240707T095822Z-001\2 смена 2024\IMG_20240701_1053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792447" y="1032089"/>
            <a:ext cx="2475565" cy="208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berez\Downloads\IMG_20240708_1429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876346" y="1180438"/>
            <a:ext cx="21996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berez\Downloads\гимс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2996952"/>
            <a:ext cx="1911156" cy="270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293314" cy="171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428302" cy="1817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2842342" cy="1726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69160"/>
            <a:ext cx="2088232" cy="1846636"/>
          </a:xfrm>
          <a:prstGeom prst="rect">
            <a:avLst/>
          </a:prstGeom>
        </p:spPr>
      </p:pic>
      <p:pic>
        <p:nvPicPr>
          <p:cNvPr id="12" name="Picture 3" descr="C:\Users\User\Desktop\37971b5d-7623-42a3-8a82-d426be10544f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088232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otchet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404664"/>
            <a:ext cx="2473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  <a:endParaRPr lang="ru-RU" dirty="0"/>
          </a:p>
        </p:txBody>
      </p:sp>
      <p:pic>
        <p:nvPicPr>
          <p:cNvPr id="5" name="Рисунок 4" descr="photo_5474398485970274126_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51720" y="764704"/>
            <a:ext cx="2780962" cy="1619538"/>
          </a:xfrm>
          <a:prstGeom prst="rect">
            <a:avLst/>
          </a:prstGeom>
        </p:spPr>
      </p:pic>
      <p:pic>
        <p:nvPicPr>
          <p:cNvPr id="6" name="Рисунок 5" descr="photo_5285149801568133870_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9" y="954008"/>
            <a:ext cx="2160240" cy="1620180"/>
          </a:xfrm>
          <a:prstGeom prst="rect">
            <a:avLst/>
          </a:prstGeom>
        </p:spPr>
      </p:pic>
      <p:pic>
        <p:nvPicPr>
          <p:cNvPr id="7" name="Рисунок 6" descr="photo_5210711605942274017_y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2420888"/>
            <a:ext cx="1728191" cy="2304254"/>
          </a:xfrm>
          <a:prstGeom prst="rect">
            <a:avLst/>
          </a:prstGeom>
        </p:spPr>
      </p:pic>
      <p:pic>
        <p:nvPicPr>
          <p:cNvPr id="8" name="Содержимое 4" descr="photo_5222472471939239638_y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95736" y="2636912"/>
            <a:ext cx="3071834" cy="1670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1800200" cy="2116294"/>
          </a:xfrm>
          <a:prstGeom prst="rect">
            <a:avLst/>
          </a:prstGeom>
        </p:spPr>
      </p:pic>
      <p:pic>
        <p:nvPicPr>
          <p:cNvPr id="10" name="Picture 112"/>
          <p:cNvPicPr/>
          <p:nvPr/>
        </p:nvPicPr>
        <p:blipFill>
          <a:blip r:embed="rId9" cstate="email"/>
          <a:srcRect/>
          <a:stretch/>
        </p:blipFill>
        <p:spPr>
          <a:xfrm>
            <a:off x="2555776" y="4581128"/>
            <a:ext cx="2808312" cy="1452769"/>
          </a:xfrm>
          <a:prstGeom prst="roundRect">
            <a:avLst/>
          </a:prstGeom>
          <a:ln>
            <a:noFill/>
          </a:ln>
        </p:spPr>
      </p:pic>
      <p:pic>
        <p:nvPicPr>
          <p:cNvPr id="11" name="Picture 2" descr="C:\Users\User\Desktop\42121a11-735a-4f0d-8e0f-06df257e8d7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880320" cy="143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e1b05c2e-eef0-42b4-a4b5-28632a518c8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149300" cy="160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804248" y="260648"/>
            <a:ext cx="2339752" cy="1728192"/>
            <a:chOff x="255" y="1882"/>
            <a:chExt cx="9557" cy="891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1881"/>
              <a:ext cx="9176" cy="55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Picture backgroun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5277"/>
              <a:ext cx="9020" cy="55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10" y="2636912"/>
            <a:ext cx="1961390" cy="19442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793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</cp:lastModifiedBy>
  <cp:revision>29</cp:revision>
  <dcterms:created xsi:type="dcterms:W3CDTF">2024-08-21T05:43:59Z</dcterms:created>
  <dcterms:modified xsi:type="dcterms:W3CDTF">2024-08-26T04:12:45Z</dcterms:modified>
</cp:coreProperties>
</file>