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86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283" y="-6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18" y="114314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18" y="36228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5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8802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112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042" y="365125"/>
            <a:ext cx="9479976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042" y="1825625"/>
            <a:ext cx="9479976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1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152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95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65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94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19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887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30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18" y="1838959"/>
            <a:ext cx="9144000" cy="2611121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Объекты, возводимые в рамках региональных проектов на территории городского округа </a:t>
            </a:r>
            <a:b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i="1" dirty="0" err="1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Спасск-Дальний</a:t>
            </a:r>
            <a:r>
              <a:rPr lang="ru-RU" sz="4000" i="1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2024г.</a:t>
            </a:r>
            <a:r>
              <a:rPr lang="ru-RU" sz="3500" dirty="0" smtClean="0">
                <a:ln w="0"/>
                <a:solidFill>
                  <a:srgbClr val="0D869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sz="3500" dirty="0" smtClean="0">
                <a:ln w="0"/>
                <a:solidFill>
                  <a:srgbClr val="0D869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xmlns="" val="339703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300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проект «Формирование </a:t>
            </a:r>
            <a:br>
              <a:rPr lang="ru-RU" sz="3300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300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комфортной городской среды»</a:t>
            </a:r>
            <a:r>
              <a:rPr lang="ru-RU" sz="3300" dirty="0" smtClean="0">
                <a:ln w="0"/>
                <a:solidFill>
                  <a:srgbClr val="0D869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sz="3300" dirty="0" smtClean="0">
                <a:ln w="0"/>
                <a:solidFill>
                  <a:srgbClr val="0D869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ru-RU" sz="33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92480" y="1695026"/>
          <a:ext cx="9306559" cy="89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223"/>
                <a:gridCol w="1259303"/>
                <a:gridCol w="1750739"/>
                <a:gridCol w="2003623"/>
                <a:gridCol w="2091671"/>
              </a:tblGrid>
              <a:tr h="895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Объект, адрес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solidFill>
                      <a:srgbClr val="0D8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завершения работ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solidFill>
                      <a:srgbClr val="0D8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финансирования, тыс.руб.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solidFill>
                      <a:srgbClr val="0D8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контракта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solidFill>
                      <a:srgbClr val="0D8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Подрядчик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solidFill>
                      <a:srgbClr val="0D869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2959" y="2660226"/>
          <a:ext cx="9306561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241"/>
                <a:gridCol w="1270000"/>
                <a:gridCol w="1737360"/>
                <a:gridCol w="2001520"/>
                <a:gridCol w="2123440"/>
              </a:tblGrid>
              <a:tr h="8111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D869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Сквер «Юбилейный»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D869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rgbClr val="0D869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г.Спасск-Дальний</a:t>
                      </a:r>
                      <a:r>
                        <a:rPr lang="ru-RU" sz="1600" b="1" dirty="0" smtClean="0">
                          <a:solidFill>
                            <a:srgbClr val="0D869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D869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Советская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D869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(Рампа,</a:t>
                      </a:r>
                      <a:r>
                        <a:rPr lang="ru-RU" sz="1600" b="1" baseline="0" dirty="0" smtClean="0">
                          <a:solidFill>
                            <a:srgbClr val="0D8697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газон)</a:t>
                      </a:r>
                      <a:endParaRPr lang="en-US" sz="1600" b="1" dirty="0" smtClean="0">
                        <a:solidFill>
                          <a:srgbClr val="0D869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№0320600004024000003;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1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2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3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 </a:t>
                      </a:r>
                      <a:r>
                        <a:rPr lang="ru-RU" sz="1600" b="0" kern="1200" dirty="0" err="1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Мишунин</a:t>
                      </a:r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М.В.</a:t>
                      </a:r>
                    </a:p>
                    <a:p>
                      <a:endParaRPr lang="ru-RU" sz="1600" b="0" kern="1200" dirty="0" smtClean="0">
                        <a:solidFill>
                          <a:srgbClr val="0D8697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«ДВ Ресурсы»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</a:t>
                      </a:r>
                      <a:r>
                        <a:rPr lang="ru-RU" sz="1600" b="0" kern="1200" dirty="0" err="1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Феста</a:t>
                      </a:r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«Виктория»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 Ким С.Ю.</a:t>
                      </a:r>
                    </a:p>
                    <a:p>
                      <a:endParaRPr lang="ru-RU" sz="1600" b="0" kern="1200" dirty="0" smtClean="0">
                        <a:solidFill>
                          <a:srgbClr val="0D8697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b="0" kern="1200" dirty="0" smtClean="0">
                        <a:solidFill>
                          <a:srgbClr val="0D8697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b="0" dirty="0">
                        <a:solidFill>
                          <a:srgbClr val="0D869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33120" y="4257040"/>
          <a:ext cx="9286240" cy="215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240"/>
                <a:gridCol w="1281543"/>
                <a:gridCol w="1729119"/>
                <a:gridCol w="1988543"/>
                <a:gridCol w="2112795"/>
              </a:tblGrid>
              <a:tr h="2153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D869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Сквер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D869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ул. О. Кошевого (Благоустройство сквера,</a:t>
                      </a:r>
                      <a:r>
                        <a:rPr lang="ru-RU" sz="1400" b="1" baseline="0" dirty="0" smtClean="0">
                          <a:solidFill>
                            <a:srgbClr val="0D8697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по поставке опор освещения и подключению светильников для благоустройства сквера)</a:t>
                      </a:r>
                      <a:endParaRPr lang="ru-RU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17.09.2024</a:t>
                      </a:r>
                      <a:endParaRPr lang="ru-RU" sz="1400" dirty="0">
                        <a:solidFill>
                          <a:srgbClr val="0D869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15148,6</a:t>
                      </a:r>
                      <a:endParaRPr lang="ru-RU" sz="1400" dirty="0">
                        <a:solidFill>
                          <a:srgbClr val="0D869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№0320600004024000004;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№0320600004024000005</a:t>
                      </a:r>
                    </a:p>
                    <a:p>
                      <a:pPr algn="l"/>
                      <a:endParaRPr lang="ru-RU" sz="1400" dirty="0">
                        <a:solidFill>
                          <a:srgbClr val="0D869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 </a:t>
                      </a:r>
                      <a:r>
                        <a:rPr lang="ru-RU" sz="1600" b="0" kern="1200" dirty="0" err="1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Казарян</a:t>
                      </a:r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А.Р.</a:t>
                      </a:r>
                    </a:p>
                    <a:p>
                      <a:endParaRPr lang="ru-RU" sz="1600" b="0" kern="1200" dirty="0" smtClean="0">
                        <a:solidFill>
                          <a:srgbClr val="0D8697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 Литвин В.С.</a:t>
                      </a:r>
                      <a:endParaRPr lang="ru-RU" sz="1600" b="0" dirty="0" smtClean="0">
                        <a:solidFill>
                          <a:srgbClr val="0D869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97942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500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500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500" dirty="0" smtClean="0">
                <a:solidFill>
                  <a:srgbClr val="0D86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 проект «Культура»</a:t>
            </a:r>
            <a:r>
              <a:rPr lang="ru-RU" dirty="0" smtClean="0">
                <a:ln w="0"/>
                <a:solidFill>
                  <a:srgbClr val="0D869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n w="0"/>
                <a:solidFill>
                  <a:srgbClr val="0D869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12800" y="1623906"/>
          <a:ext cx="9184640" cy="1292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1500743"/>
                <a:gridCol w="1809648"/>
                <a:gridCol w="1473179"/>
                <a:gridCol w="2064270"/>
              </a:tblGrid>
              <a:tr h="12920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Объект, адрес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solidFill>
                      <a:srgbClr val="0D8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завершения работ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solidFill>
                      <a:srgbClr val="0D8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финансирования, тыс.руб.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solidFill>
                      <a:srgbClr val="0D8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контракта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solidFill>
                      <a:srgbClr val="0D86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Подрядчик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68" marR="51968" marT="0" marB="0">
                    <a:solidFill>
                      <a:srgbClr val="0D869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22960" y="2976880"/>
          <a:ext cx="916432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1492254"/>
                <a:gridCol w="1805644"/>
                <a:gridCol w="1469919"/>
                <a:gridCol w="2059703"/>
              </a:tblGrid>
              <a:tr h="32613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Техническое оснащение МБУ "Краеведческий музей им. Н.И. Береговой« (изготовление и установка выставочного оборудования, выставочных подиумов; поставка обеззараживающего блока для документов, портативного </a:t>
                      </a:r>
                      <a:r>
                        <a:rPr lang="ru-RU" sz="1400" dirty="0" err="1" smtClean="0">
                          <a:solidFill>
                            <a:srgbClr val="0D869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обеспыливателя</a:t>
                      </a:r>
                      <a:r>
                        <a:rPr lang="ru-RU" sz="14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фондов)</a:t>
                      </a:r>
                      <a:endParaRPr lang="ru-RU" sz="1400" dirty="0">
                        <a:solidFill>
                          <a:srgbClr val="0D869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31.05.2024</a:t>
                      </a:r>
                      <a:endParaRPr lang="ru-RU" sz="1400" dirty="0">
                        <a:solidFill>
                          <a:srgbClr val="0D869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918,9</a:t>
                      </a:r>
                      <a:endParaRPr lang="ru-RU" sz="1400" dirty="0">
                        <a:solidFill>
                          <a:srgbClr val="0D869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№№ 01; 02</a:t>
                      </a:r>
                    </a:p>
                    <a:p>
                      <a:endParaRPr lang="ru-RU" sz="1400" kern="1200" dirty="0" smtClean="0">
                        <a:solidFill>
                          <a:srgbClr val="0D8697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№№ 03; 04</a:t>
                      </a:r>
                    </a:p>
                    <a:p>
                      <a:endParaRPr lang="ru-RU" sz="1400" kern="1200" dirty="0" smtClean="0">
                        <a:solidFill>
                          <a:srgbClr val="0D8697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ИП </a:t>
                      </a:r>
                      <a:r>
                        <a:rPr lang="ru-RU" sz="1400" kern="1200" dirty="0" err="1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Бардаш</a:t>
                      </a:r>
                      <a:r>
                        <a:rPr lang="ru-RU" sz="140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А.В.</a:t>
                      </a:r>
                    </a:p>
                    <a:p>
                      <a:endParaRPr lang="ru-RU" sz="1400" kern="1200" dirty="0" smtClean="0">
                        <a:solidFill>
                          <a:srgbClr val="0D8697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rgbClr val="0D8697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ООО «Ваш архив»</a:t>
                      </a:r>
                      <a:endParaRPr lang="ru-RU" sz="1400" dirty="0">
                        <a:solidFill>
                          <a:srgbClr val="0D869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29217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167</Words>
  <Application>Microsoft Office PowerPoint</Application>
  <PresentationFormat>Произвольный</PresentationFormat>
  <Paragraphs>47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   Объекты, возводимые в рамках региональных проектов на территории городского округа  Спасск-Дальний в 2024г. </vt:lpstr>
      <vt:lpstr> Региональный проект «Формирование  комфортной городской среды» </vt:lpstr>
      <vt:lpstr> Региональный проект «Культура»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vlasova_va</cp:lastModifiedBy>
  <cp:revision>23</cp:revision>
  <dcterms:created xsi:type="dcterms:W3CDTF">2021-08-17T12:08:22Z</dcterms:created>
  <dcterms:modified xsi:type="dcterms:W3CDTF">2024-06-18T05:19:21Z</dcterms:modified>
</cp:coreProperties>
</file>