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869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283" y="-6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E797F5-CD76-4057-A6E5-1CC02F292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18" y="114314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A6EF81A-E959-49E0-B655-B587E49FD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18" y="36228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8B30A0E-9D45-4D70-9DD6-672CCB61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89BC8E-01D5-4E35-836A-3175840C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8BA9238-4C51-4FCC-8642-D34174D6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5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51DE0B-C0B4-4220-B503-892574B95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81F1318-C96F-4A60-9F85-806DA0FA1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A538BA7-32F1-418E-8C3F-A14B93F2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4546C7-7877-4BC9-BFEC-151357B8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7B40D2-5C1F-4653-AE5E-465E6543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880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7760A5-5E8A-4265-92E5-B36FE9C8C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7585DB6-5949-44BC-9E48-1CEC580B4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B626B2-C716-4950-A881-0DA5C4A9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E8D2BE-FBBC-4151-8BB7-C238C7DB2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FCB2A6-BB44-4E55-A720-10A4684C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112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130C65-EB50-4D7B-87CE-A6168C1F8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042" y="365125"/>
            <a:ext cx="9479976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8D5FECB-7636-4EC4-875F-043362072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042" y="1825625"/>
            <a:ext cx="9479976" cy="43513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51595B-4CCF-4402-BA02-FFB9DC5C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93324D-DF92-4EB8-B671-8C63CE47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75747D-4173-4769-A620-C1625721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1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71943A-EE33-4A66-BC2D-C6A3B757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94E8956-0E6C-4177-9DF3-7E99073E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D059DE5-4F46-48BC-B609-A4548327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8218827-C87F-4108-9B37-4050DDC3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AD40834-72FF-47CE-A594-F26F29B9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152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1546B7-E5F1-40D6-828E-D2D48383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63EC85-0600-432F-A8FC-82A80EC3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4D7FCAB-9741-4B68-855B-6CD41C93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653F9A4-EF2C-4FCF-B818-DF76FB54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7720076-A0A8-4D67-AF19-1CE1F1DA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C85AD9-9C58-4BDB-AF0E-0C9619C6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195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4AFC3-E6DA-4505-B7C2-D621D590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3BF5B54-A1B4-41AC-BCE9-516F35AD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C691E00-EBE8-4E6E-9654-EB5CC7C2A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462E91D-D987-4914-8026-D1B8D1260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B59617E-ECB4-4758-AE90-F24E292F1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5007DBF-9880-4DE8-AC9C-55D009F3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879FC1F-959C-4A21-820D-0BBBDEB9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7443CA7-4BF2-4F0F-B640-44704E66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065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FD2444-0365-47DA-89B3-CF6F4F5D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80E00A9-082C-4696-9AF5-3A349AAC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2E8668A-F62F-49E9-BF2D-42E98A79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7EE3117-7BE2-4332-84C9-D37B5F59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41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C1F53EC-AC08-471E-A672-B3D39E05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C82436D-9A66-4B15-B2EB-D0875B2C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3CF51FE-E504-4AB1-8ECD-F282283D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119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81B2BE-86AF-486D-94B2-0554F4109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184D01-2EC4-4496-AD6D-118722E9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A69E4A8-6452-4A03-B4CA-24D94F80A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D581FB-600B-43C5-916F-A74F9849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A97BA9A-7C31-437E-8A67-7EDF1A12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68EFF69-10E0-460D-9BA3-2528591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88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0823DD-A6C2-4277-99FA-685650A3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D60641D-71F2-41F3-A30B-D1BADFF02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D896525-F16B-443D-9EAE-E77C94A3B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40B7345-A87C-4165-9495-287F7CCD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3BCA78C-F76F-4A39-9976-96EF68C0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2C09607-4B27-4713-8EDA-2AD296E2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030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E3FFD5-D0B0-4F0A-8A99-79EBCC1A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34C0B0D-0AAE-4329-B214-30857006E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FC1A1C9-C4C4-4232-AA09-B9F51FFD9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646B31E-A36E-4DEA-B477-99F843AC2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605775C-D182-419A-BDC3-BA627911A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5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DA27D7-3A11-47C6-B2AD-FE4C084BA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18" y="1838959"/>
            <a:ext cx="9144000" cy="2611121"/>
          </a:xfrm>
        </p:spPr>
        <p:txBody>
          <a:bodyPr>
            <a:noAutofit/>
          </a:bodyPr>
          <a:lstStyle/>
          <a:p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Объекты, возводимые в рамках региональных проектов на территории городского округа </a:t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err="1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Спасск-Дальний</a:t>
            </a: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2024г.</a:t>
            </a:r>
            <a:r>
              <a:rPr lang="ru-RU" sz="3500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sz="3500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xmlns="" val="339703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300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проект «Формирование </a:t>
            </a:r>
            <a:br>
              <a:rPr lang="ru-RU" sz="3300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300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комфортной городской среды»</a:t>
            </a:r>
            <a:r>
              <a:rPr lang="ru-RU" sz="3300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sz="3300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ru-RU" sz="33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92480" y="1695026"/>
          <a:ext cx="9306559" cy="895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223"/>
                <a:gridCol w="1259303"/>
                <a:gridCol w="1750739"/>
                <a:gridCol w="2003623"/>
                <a:gridCol w="2091671"/>
              </a:tblGrid>
              <a:tr h="895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Объект, адрес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завершения работ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финансирования, тыс.руб.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контракта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Подрядчик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2959" y="2660226"/>
          <a:ext cx="930656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241"/>
                <a:gridCol w="1270000"/>
                <a:gridCol w="1737360"/>
                <a:gridCol w="2001520"/>
                <a:gridCol w="2123440"/>
              </a:tblGrid>
              <a:tr h="8111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D869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Сквер «Юбилейный»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D869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0D869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г.Спасск-Дальний</a:t>
                      </a:r>
                      <a:r>
                        <a:rPr lang="ru-RU" sz="1600" b="1" dirty="0" smtClean="0">
                          <a:solidFill>
                            <a:srgbClr val="0D869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D869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Советская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D869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(Рампа,</a:t>
                      </a:r>
                      <a:r>
                        <a:rPr lang="ru-RU" sz="1600" b="1" baseline="0" dirty="0" smtClean="0">
                          <a:solidFill>
                            <a:srgbClr val="0D8697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газон)</a:t>
                      </a:r>
                      <a:endParaRPr lang="en-US" sz="1600" b="1" dirty="0" smtClean="0">
                        <a:solidFill>
                          <a:srgbClr val="0D869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№0320600004024000003;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1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2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3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 </a:t>
                      </a:r>
                      <a:r>
                        <a:rPr lang="ru-RU" sz="1600" b="0" kern="1200" dirty="0" err="1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Мишунин</a:t>
                      </a:r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М.В.</a:t>
                      </a:r>
                    </a:p>
                    <a:p>
                      <a:endParaRPr lang="ru-RU" sz="1600" b="0" kern="1200" dirty="0" smtClean="0">
                        <a:solidFill>
                          <a:srgbClr val="0D8697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ООО «ДВ Ресурсы»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ООО «</a:t>
                      </a:r>
                      <a:r>
                        <a:rPr lang="ru-RU" sz="1600" b="0" kern="1200" dirty="0" err="1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Феста</a:t>
                      </a:r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ООО «Виктория»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 Ким С.Ю.</a:t>
                      </a:r>
                    </a:p>
                    <a:p>
                      <a:endParaRPr lang="ru-RU" sz="1600" b="0" kern="1200" dirty="0" smtClean="0">
                        <a:solidFill>
                          <a:srgbClr val="0D8697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b="0" kern="1200" dirty="0" smtClean="0">
                        <a:solidFill>
                          <a:srgbClr val="0D8697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b="0" dirty="0">
                        <a:solidFill>
                          <a:srgbClr val="0D869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33120" y="4257040"/>
          <a:ext cx="9286240" cy="215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240"/>
                <a:gridCol w="1281543"/>
                <a:gridCol w="1729119"/>
                <a:gridCol w="1988543"/>
                <a:gridCol w="2112795"/>
              </a:tblGrid>
              <a:tr h="2153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D869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D869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ул. О. Кошевого (Благоустройство сквера,</a:t>
                      </a:r>
                      <a:r>
                        <a:rPr lang="ru-RU" sz="1400" b="1" baseline="0" dirty="0" smtClean="0">
                          <a:solidFill>
                            <a:srgbClr val="0D869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работы по поставке опор освещения и подключению светильников для благоустройства сквера)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17.09.2024</a:t>
                      </a:r>
                      <a:endParaRPr lang="ru-RU" sz="1400" dirty="0">
                        <a:solidFill>
                          <a:srgbClr val="0D869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15148,6</a:t>
                      </a:r>
                      <a:endParaRPr lang="ru-RU" sz="1400" dirty="0">
                        <a:solidFill>
                          <a:srgbClr val="0D869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№0320600004024000004;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№0320600004024000005</a:t>
                      </a:r>
                    </a:p>
                    <a:p>
                      <a:pPr algn="l"/>
                      <a:endParaRPr lang="ru-RU" sz="1400" dirty="0">
                        <a:solidFill>
                          <a:srgbClr val="0D869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 </a:t>
                      </a:r>
                      <a:r>
                        <a:rPr lang="ru-RU" sz="1600" b="0" kern="1200" dirty="0" err="1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Казарян</a:t>
                      </a:r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А.Р.</a:t>
                      </a:r>
                    </a:p>
                    <a:p>
                      <a:endParaRPr lang="ru-RU" sz="1600" b="0" kern="1200" dirty="0" smtClean="0">
                        <a:solidFill>
                          <a:srgbClr val="0D8697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b="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 Литвин В.С.</a:t>
                      </a:r>
                      <a:endParaRPr lang="ru-RU" sz="1600" b="0" dirty="0" smtClean="0">
                        <a:solidFill>
                          <a:srgbClr val="0D869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794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A714C0-ABBA-441F-922D-7C6DD2B8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3500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500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500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проект «Культура»</a:t>
            </a:r>
            <a:r>
              <a:rPr lang="ru-RU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12800" y="1623906"/>
          <a:ext cx="9184640" cy="1292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/>
                <a:gridCol w="1500743"/>
                <a:gridCol w="1809648"/>
                <a:gridCol w="1473179"/>
                <a:gridCol w="2064270"/>
              </a:tblGrid>
              <a:tr h="12920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Объект, адрес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завершения работ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финансирования, тыс.руб.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контракта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Подрядчик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8" marR="51968" marT="0" marB="0">
                    <a:solidFill>
                      <a:srgbClr val="0D869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22960" y="2976880"/>
          <a:ext cx="916432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/>
                <a:gridCol w="1492254"/>
                <a:gridCol w="1805644"/>
                <a:gridCol w="1469919"/>
                <a:gridCol w="2059703"/>
              </a:tblGrid>
              <a:tr h="326136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Техническое оснащение МБУ "Краеведческий музей им. Н.И. Береговой« (изготовление и установка выставочного оборудования, выставочных подиумов; поставка обеззараживающего блока для документов, портативного </a:t>
                      </a:r>
                      <a:r>
                        <a:rPr lang="ru-RU" sz="1400" dirty="0" err="1" smtClean="0">
                          <a:solidFill>
                            <a:srgbClr val="0D8697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обеспыливателя</a:t>
                      </a:r>
                      <a:r>
                        <a:rPr lang="ru-RU" sz="14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фондов)</a:t>
                      </a:r>
                      <a:endParaRPr lang="ru-RU" sz="1400" dirty="0">
                        <a:solidFill>
                          <a:srgbClr val="0D869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31.05.2024</a:t>
                      </a:r>
                      <a:endParaRPr lang="ru-RU" sz="1400" dirty="0">
                        <a:solidFill>
                          <a:srgbClr val="0D869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918,9</a:t>
                      </a:r>
                      <a:endParaRPr lang="ru-RU" sz="1400" dirty="0">
                        <a:solidFill>
                          <a:srgbClr val="0D869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№№ 01; 02</a:t>
                      </a:r>
                    </a:p>
                    <a:p>
                      <a:endParaRPr lang="ru-RU" sz="1400" kern="1200" dirty="0" smtClean="0">
                        <a:solidFill>
                          <a:srgbClr val="0D8697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№№ 03; 04</a:t>
                      </a:r>
                    </a:p>
                    <a:p>
                      <a:endParaRPr lang="ru-RU" sz="1400" kern="1200" dirty="0" smtClean="0">
                        <a:solidFill>
                          <a:srgbClr val="0D8697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 </a:t>
                      </a:r>
                      <a:r>
                        <a:rPr lang="ru-RU" sz="1400" kern="1200" dirty="0" err="1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Бардаш</a:t>
                      </a:r>
                      <a:r>
                        <a:rPr lang="ru-RU" sz="140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А.В.</a:t>
                      </a:r>
                    </a:p>
                    <a:p>
                      <a:endParaRPr lang="ru-RU" sz="1400" kern="1200" dirty="0" smtClean="0">
                        <a:solidFill>
                          <a:srgbClr val="0D8697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rgbClr val="0D8697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ООО «Ваш архив»</a:t>
                      </a:r>
                      <a:endParaRPr lang="ru-RU" sz="1400" dirty="0">
                        <a:solidFill>
                          <a:srgbClr val="0D869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29217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167</Words>
  <Application>Microsoft Office PowerPoint</Application>
  <PresentationFormat>Произвольный</PresentationFormat>
  <Paragraphs>47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      Объекты, возводимые в рамках региональных проектов на территории городского округа  Спасск-Дальний в 2024г. </vt:lpstr>
      <vt:lpstr> Региональный проект «Формирование  комфортной городской среды» </vt:lpstr>
      <vt:lpstr> Региональный проект «Культура»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vlasova_va</cp:lastModifiedBy>
  <cp:revision>23</cp:revision>
  <dcterms:created xsi:type="dcterms:W3CDTF">2021-08-17T12:08:22Z</dcterms:created>
  <dcterms:modified xsi:type="dcterms:W3CDTF">2024-06-18T05:19:21Z</dcterms:modified>
</cp:coreProperties>
</file>