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5" r:id="rId2"/>
    <p:sldId id="269" r:id="rId3"/>
    <p:sldId id="257" r:id="rId4"/>
    <p:sldId id="259" r:id="rId5"/>
    <p:sldId id="261" r:id="rId6"/>
    <p:sldId id="262" r:id="rId7"/>
    <p:sldId id="267" r:id="rId8"/>
    <p:sldId id="263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BD1801-126F-4B09-B3D7-3531B7695863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3DFF72-54BC-4927-B122-D886A71CF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simonenko_os\Рабочий стол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96777" cy="59293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785794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ПРИОРИТЕТНЫЙ ПРОЕКТ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«ПАРКИ МАЛЫХ ГОРОДОВ»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 Парк им.Борисова 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Перспективное направление на 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 год Благоустройство заречной части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pic>
        <p:nvPicPr>
          <p:cNvPr id="24578" name="Picture 2" descr="C:\Documents and Settings\tarabaeva_nv\Рабочий стол\на сайт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500858" cy="460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ПРИОРИТЕТНЫЙ ПРОЕКТ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«ПАРКИ МАЛЫХ ГОРОДОВ»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Цель проекта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Формирование комфортной городской среды в малых городах, благоустройство существующих парков на основе инициативы и предложений жителей с тем, чтобы они стали более комфортными, современными и посещаемыми местами массового отдыха</a:t>
            </a:r>
          </a:p>
          <a:p>
            <a:pPr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Сроки реализации проекта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2017 – 2019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гг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Форматы работы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Организация и проведение широкого общественного обсуждения программ и планов благоустройства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Организация общественного обсуждения эскизных проектов и планов благоустройства мест отдыха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Организация сбора заявок с предложениями по содержанию планов благоустройства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Организация общественного и депутатского контроля реализации проектов по благоустройству мест отдыха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Ресурсное обеспечение реализации проекта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Средства федерального бюджета - 500 млн. руб. в год на период 2017-2019 гг.,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софинансирование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из средств региональных и местных бюджетов</a:t>
            </a:r>
          </a:p>
          <a:p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214446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ЧТО ЕСТЬ В НАШЕМ ГОРОДЕ: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Парк им.Борисова 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Центральная часть  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7" name="Picture 3" descr="C:\Documents and Settings\tarabaeva_nv\Рабочий стол\на сайт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1"/>
            <a:ext cx="4659834" cy="3120425"/>
          </a:xfrm>
          <a:prstGeom prst="rect">
            <a:avLst/>
          </a:prstGeom>
          <a:noFill/>
        </p:spPr>
      </p:pic>
      <p:pic>
        <p:nvPicPr>
          <p:cNvPr id="1026" name="Picture 2" descr="C:\Documents and Settings\tarabaeva_nv\Рабочий стол\на сайт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1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214422"/>
            <a:ext cx="5001005" cy="374990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Парк им.Борисова 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Центральная часть  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Содержимое 4" descr="DSC01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00372"/>
            <a:ext cx="4370554" cy="327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Парк им.Борисова 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Центральная часть </a:t>
            </a:r>
            <a:endParaRPr lang="ru-RU" dirty="0"/>
          </a:p>
        </p:txBody>
      </p:sp>
      <p:pic>
        <p:nvPicPr>
          <p:cNvPr id="8" name="Содержимое 7" descr="DSC0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206" y="1554163"/>
            <a:ext cx="60359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ЧТО БУДЕТ СДЕЛАНО:</a:t>
            </a:r>
            <a:b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Планируемые работы по благоустройству центральной части парка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Восстановление пешеходных зон (асфальтовое покрытие, брусчатка)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Ремонт освещения территории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Устройство детских игровых и спортивных зон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ЧТО БУДЕТ СДЕЛАНО: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Парк им.Борисова 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Центральная часть </a:t>
            </a:r>
            <a:endParaRPr lang="ru-RU" dirty="0"/>
          </a:p>
        </p:txBody>
      </p:sp>
      <p:pic>
        <p:nvPicPr>
          <p:cNvPr id="3075" name="Picture 3" descr="C:\Documents and Settings\tarabaeva_nv\Рабочий стол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942137" cy="491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Парк им.Борисова </a:t>
            </a:r>
            <a:b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Центральная часть Планируемые мероприятия </a:t>
            </a:r>
            <a:endParaRPr lang="ru-RU" sz="3200" dirty="0"/>
          </a:p>
        </p:txBody>
      </p:sp>
      <p:pic>
        <p:nvPicPr>
          <p:cNvPr id="23554" name="Picture 2" descr="C:\Documents and Settings\tarabaeva_nv\Рабочий стол\на сайт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643866" cy="481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Парк им.Борисова </a:t>
            </a:r>
            <a:b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</a:b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Центральная часть Планируемые мероприятия </a:t>
            </a:r>
            <a:endParaRPr lang="ru-RU" dirty="0"/>
          </a:p>
        </p:txBody>
      </p:sp>
      <p:pic>
        <p:nvPicPr>
          <p:cNvPr id="22530" name="Picture 2" descr="C:\Documents and Settings\tarabaeva_nv\Рабочий стол\на сайт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74174" cy="421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172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ПРИОРИТЕТНЫЙ ПРОЕКТ  «ПАРКИ МАЛЫХ ГОРОДОВ»  </vt:lpstr>
      <vt:lpstr>ЧТО ЕСТЬ В НАШЕМ ГОРОДЕ: Парк им.Борисова  Центральная часть  </vt:lpstr>
      <vt:lpstr>Парк им.Борисова  Центральная часть  </vt:lpstr>
      <vt:lpstr>Парк им.Борисова  Центральная часть </vt:lpstr>
      <vt:lpstr>ЧТО БУДЕТ СДЕЛАНО: Планируемые работы по благоустройству центральной части парка</vt:lpstr>
      <vt:lpstr>ЧТО БУДЕТ СДЕЛАНО: Парк им.Борисова  Центральная часть </vt:lpstr>
      <vt:lpstr>Парк им.Борисова  Центральная часть Планируемые мероприятия </vt:lpstr>
      <vt:lpstr>Парк им.Борисова  Центральная часть Планируемые мероприятия </vt:lpstr>
      <vt:lpstr>  Парк им.Борисова  Перспективное направление на 2018 год Благоустройство заречной части </vt:lpstr>
    </vt:vector>
  </TitlesOfParts>
  <Company>АГО Спасск-Дальний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 им.Борисова  Центральная часть  </dc:title>
  <dc:creator>simonenko_os</dc:creator>
  <cp:lastModifiedBy>Тарабаева Н.В.</cp:lastModifiedBy>
  <cp:revision>19</cp:revision>
  <dcterms:created xsi:type="dcterms:W3CDTF">2017-04-20T03:02:30Z</dcterms:created>
  <dcterms:modified xsi:type="dcterms:W3CDTF">2017-05-03T06:14:46Z</dcterms:modified>
</cp:coreProperties>
</file>